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6B5C-18B4-45C7-836D-7890A58D6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ECB19-86E5-45F8-AE2C-8BE0A317C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0A6F4-7707-4C19-8976-7BD57234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86BA9-543A-4D92-A4E7-FF2A4C55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F0108-5F00-4D08-A292-088B28CB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FC8E-8BB8-4521-8A8A-926858E8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AF464-4274-4AC7-9698-4CABD8FDA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B01E3-3283-4E44-B2FA-A21B4E03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0F2E0-A3E0-456F-B853-4DA516E57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5603A-F204-4E28-AA97-737B9220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3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F09BA-B41B-4B1B-A5A9-08996A547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B215C0-1A64-435B-8BB3-3C650F3EE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0AE7-7C1B-451F-A4FF-0AC95E3C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ACABB-D23F-439C-853F-14749210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DA274-90B4-4098-AD2B-0AE02E87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9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D1C7-29FD-42DC-B90E-E65EF398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3CEB4-92AE-404F-9D5F-FF1F955AF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1169E-F6EC-4C9D-BB7A-B97EAEA96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8CEC4-D32B-41D9-87C3-C3AD0DF4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DD1AC-9BFE-4CA4-8FFE-D845B2DC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5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49CC-7DA3-47C4-B7E6-7EC484E46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3D807-BA45-466E-89A9-01C40A354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8388A-9C39-4BA7-93A3-CF1C690C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C826C-C516-4A93-9565-C208BF37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4B5D5-DB1B-412F-9F2D-E641CFC2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5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38B7-D52B-4B81-89CB-39196F8D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02BF-6158-47C6-8825-5D53706D8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D7071-FD7D-4524-ADD5-AE6A356FF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2AA8B-7460-4DE2-B71F-05734E1E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4C10A-083D-4901-8B80-9F3B94B5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D3BEC-9E06-4C8D-8516-BEEAA314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7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E7A0-3BB4-4F3F-9284-BDDC0E85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27B6A-F0DA-4666-B439-26032E188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4E033-49F4-456B-AAC4-98A04C9DC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6A75B-E483-4264-B96D-841699037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78C52-4735-4825-ACB3-289A2CBAB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EA2E4-9A94-44B1-B62C-4E4819EE5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0816B-057A-4B33-8E47-6649BD1E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6FC6B-DD16-45A4-9169-72497B60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0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6A3D-B793-4139-B618-4C083795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BA00D-C700-4D76-95C4-1F9EB564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0B6D2-55ED-4145-8EAC-388A54316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AEC3F-31F1-4356-AAD8-8125C67A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3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70DF9-9507-4BDD-B44A-EABB22568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98949-06FD-4996-9FE7-01B06E59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77639-3E0E-4098-BBFA-5B32C2C8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3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D0C5-048D-46F0-8584-8FC8E3DDA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FADC0-AEAA-40BD-8791-CEE700504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5414C-1F60-4586-8444-4EF28FB9A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FD7C8-D5B9-4222-B9FA-659579C2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0685A-AA95-402C-9328-A2BBC341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71A1-C3BB-4298-9E50-789D90AF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87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A0F2-D6F7-4832-B2C4-235F1432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54359-81F2-4366-B5E0-A4DAE23C4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CC7CC-05C4-4A66-95C1-F580679C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AAE6D-D6E3-418F-A6CB-4089A83E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BB478-6079-437A-9A30-0D504F07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4894E-6D49-4736-82CB-02C01699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4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F90E1B-98D2-49F9-9264-92DB36F2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D34B7-8D54-4F4B-8980-8ACBD3773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5FEFD-F721-448F-808A-A1A3230EC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0FD5B-8DF9-4BEF-80AB-6691062CF99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F7DE7-7F98-4515-9F2D-1E633351F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10CD4-86B1-4F6D-95BB-A62D16CB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C569E-D918-40E4-85B3-FB9C41378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9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6AED-D3B3-49BF-A089-5EB452994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Big Data with Spark and Hadoop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2439F-114E-475C-B8A4-55C31E7B7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Week 2</a:t>
            </a:r>
          </a:p>
        </p:txBody>
      </p:sp>
    </p:spTree>
    <p:extLst>
      <p:ext uri="{BB962C8B-B14F-4D97-AF65-F5344CB8AC3E}">
        <p14:creationId xmlns:p14="http://schemas.microsoft.com/office/powerpoint/2010/main" val="365168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B072-693C-42BC-A170-59E5D26D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BAD37-A8B2-4B24-AB3A-77F28D3DA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C73B3-2532-4A11-AA8C-BFAF66B78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271587"/>
            <a:ext cx="85153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97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812B6-92A9-43E9-9D56-4F7FBD6D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497BD-DE45-46E6-8E05-8CF34AFD6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5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0E7D-1163-44A2-A32E-957A722A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23E21-4124-4893-9012-A303B73C9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7C377-A7E1-4DD7-AF26-86DC20B0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71600"/>
            <a:ext cx="8134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9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EF90-BA0A-4EE9-AE36-7242C528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F475-84AF-4EAE-A1A6-DE546A5E0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4061A-CA7C-4D7F-BD0B-0D55C747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81112"/>
            <a:ext cx="82772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E5CA-2D2F-42E2-98A1-62969798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3832-C78F-43B8-B050-3D71FBF72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C6AD0-4375-403F-B355-87514C91A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624012"/>
            <a:ext cx="76009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04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0A4C-3220-4168-A942-E8E592FD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9325-8F01-4374-94F1-E8B3091E8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3D937-61CF-4184-9DAE-81737970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38250"/>
            <a:ext cx="8686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20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7F5F-D0B4-4A5D-92C6-375EEFA8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112A5-2558-4E55-A2CC-182C72CD2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DF4A2-7300-4FC3-9A7E-5EDE9433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700212"/>
            <a:ext cx="73914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5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89E7-80F7-4C5A-A7ED-C5425063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43ABE-8C74-42B9-BEA8-8D3B1DC7A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A91A4-1E2C-4E2D-8FD6-3D767FF8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662112"/>
            <a:ext cx="80295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20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C6E1-E1A8-4FF3-A2E3-6EE527F6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29A-81A1-4A21-88BE-650A9060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536F1-2323-45DB-B0DB-FC973D02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519237"/>
            <a:ext cx="66198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8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96D4-2F22-4D56-93CF-A7E81F3F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FEE7-AEFD-45AC-965D-8F964B415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2D1B3-D1A2-4F1C-B7CD-D363758A5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485900"/>
            <a:ext cx="79343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1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56DF-B31A-4511-8F49-06D9CEB0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7E98-D969-4092-A503-34797F73D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C950A-18C9-4227-938D-E0C6B015D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423987"/>
            <a:ext cx="83248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5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24D1-4E33-484A-9662-DCEF7D52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2B1B0-9373-4E26-B832-C872BCFA0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D9886-6FA0-4B0D-916B-193AC82BF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452562"/>
            <a:ext cx="72104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33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DC6D-F588-4F48-977B-01FABE81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E74F7-A8A9-4A1A-BBDB-809F3B30E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E1846-2DC1-4E63-A314-A19C578E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662112"/>
            <a:ext cx="79438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49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AD20-EDFF-4ACC-AE5F-AE6673F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C627A-4B05-41A2-B689-22292043A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C7C9D-4D5F-49EC-9636-B88F8F2F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214437"/>
            <a:ext cx="86106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2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88A8A-5D95-47AA-A4AC-0F14CE62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4AB47-9967-4ACD-8567-B6FDFAB4E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3D00E-C04F-40BF-BE0F-E0E5CBFE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400175"/>
            <a:ext cx="83534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45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8381-884F-478A-97A6-5AA92E2F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E22A0-433F-4BDF-8D84-459192E40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19E46-DD01-4F6A-873A-68D59250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624012"/>
            <a:ext cx="81629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4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2BA0-B9D4-4B69-9BDB-DFDABA94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97C1-A89A-4371-A53D-0D1F25BB5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77F66-EAE1-47C4-B6BE-DD6396A2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504950"/>
            <a:ext cx="7810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DB30-24FA-49EC-AC03-941C3358E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C33A0-647E-460A-82ED-FAC6379A7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7470D-CBDB-4D14-9628-D0AB05BDC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728787"/>
            <a:ext cx="64198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65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69FE-210E-49D4-A5BD-5DF2A174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945A-68EC-47A8-88FE-1A233989C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4865D-8867-482F-B854-C32A86B0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919287"/>
            <a:ext cx="818197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89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C6B3-0DEF-407A-9C00-9006ABB6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07AF-9DCB-4581-9E58-0856CB3A8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FCDBD-179B-4A0E-A728-529BA6FB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657350"/>
            <a:ext cx="80962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9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7E4D-8277-441F-942F-753A6861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8491-1280-4522-951E-0ED8C533A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B32D5-FD6E-4760-8FBA-A362EA194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285875"/>
            <a:ext cx="86201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73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2DF8-24D0-4B68-8586-CEC611B1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9D571-FB98-4EDF-A357-D4B94349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B4FEC-E57C-4633-BCF7-BF5005A2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552575"/>
            <a:ext cx="8467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BAEC-310B-4BCF-806E-40F6CD72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42DF-7FAA-4850-B375-224C44611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6995D-9616-4A64-BFE6-304C9AFF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600200"/>
            <a:ext cx="82772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78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DC483-E59C-4F84-9A2E-4D944EAF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1F8A-FA84-41A7-ADD3-9302276F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9DD98-6414-4BF6-A83A-1F30F61F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314450"/>
            <a:ext cx="85820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51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E69F-65FD-4E00-9573-59893412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E1FFD-588A-47E9-8625-DE6653056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C948A-8077-42E3-A5F5-86F7B35A3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281112"/>
            <a:ext cx="8372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1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05C7-BFE4-41AD-B4C0-A82E19E6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CA65-05BC-47A0-B018-D95B6EF7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23989-0233-445A-A968-36ED5C8E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828800"/>
            <a:ext cx="75723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19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D571-5F42-454C-B049-D28FF80A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24C55-77C4-4047-9024-AECFB2FBB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22FF5-46DF-4C3D-ACD4-D823A57B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905000"/>
            <a:ext cx="7505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49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28-A0FD-4FE8-ADE3-B3D0AF8E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7E1A-AFB3-46B2-8087-9E2F534B4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21793-D549-468F-852B-0D7691EC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824037"/>
            <a:ext cx="80391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4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A313-E3B9-492F-8698-BC281281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5C82B-DF55-4CAF-AD8F-D6E80794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C0455-2DE8-4E4E-A3CF-01FFFCE3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285875"/>
            <a:ext cx="82391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69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5E4E-B629-4F64-8EAF-197ACEB3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8E16-693D-4889-BEE3-9B3833D18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F4943-9C30-41F9-91BD-681F2B037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371600"/>
            <a:ext cx="78771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89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1EE1-CE56-4A20-957F-F2272D7C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DAF86-FD5B-4BDC-8474-67C81F47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4E05F-C464-4C36-B5F7-9A039830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85887"/>
            <a:ext cx="81915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9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2A664-2C3B-429C-B2E9-8A55E70B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864F-82A4-47BB-81F9-EAF8BA0B7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2635-600C-4EFB-AF79-A03E1669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485900"/>
            <a:ext cx="8458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77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7703-64D0-4B28-8B86-8CEF5FCEB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8B5E4-CC2B-4BEA-AAC6-8ADB3ED80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76DA7-952E-4620-A6F6-88D6FC6DB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466850"/>
            <a:ext cx="75247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7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DEA8-A60C-48DA-B0CD-CD24186F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02E2A-E36D-4946-A2A1-7E8A1AB9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C4A47-88EB-4158-A224-886760E1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81125"/>
            <a:ext cx="80962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7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1EEF-3B5B-40FC-B99F-C0172A23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2A81-39F6-47F0-BCCC-694F89010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82B24-8DA7-4978-9279-CC2D3A73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933575"/>
            <a:ext cx="77819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83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5268-5EC8-4030-82B7-886416EA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A89C-20D7-498C-9895-0DDF3135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0A20E-0999-43A7-87F1-A0ED7EB71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428750"/>
            <a:ext cx="66198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9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B6C7-EE1A-484F-A640-6CEC8C7F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EB1A-209C-46EB-AF61-2548197EA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CEB35-17FF-4F89-AAD2-9A8A4A7B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709737"/>
            <a:ext cx="84486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59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C4BA-F98C-4633-BD92-0AC61FD8D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4C581-FA1E-4349-BCCC-5BDD1DC6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65B87-2D72-46D2-BA82-5A8686F7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590675"/>
            <a:ext cx="75914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45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3967-D43B-4BF5-AD01-5CDE1EE7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F42D4-134C-4A56-BB1E-1D8F9F734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FF95E-FCFF-443B-9264-6B93E854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285875"/>
            <a:ext cx="74485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20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703E-21FA-49CE-981D-F1973DAA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49C1-C8BC-43C1-94B1-862DEED20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5DA07-D489-4A19-BA8F-7FB0F0CF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423987"/>
            <a:ext cx="79914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3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7734-180C-4002-BB99-ECA9CD63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3F75A-D2D9-4176-A4CA-D34C7ECFB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1C364-B1A8-42F5-8884-AD7A69EAE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400175"/>
            <a:ext cx="71437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48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81C8-C9EC-42C5-B754-C95D2B75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2953-BB36-4418-9CA9-B2ABE6897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1045A-AD46-4E85-9343-CF5C47BDA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676400"/>
            <a:ext cx="79819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44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6E9B-35F4-4765-9914-6AC3691B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DBB54-1597-4945-84C4-1889F6124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F553F-9298-40D9-B03B-B6167050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333500"/>
            <a:ext cx="84391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63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273E-91B8-4552-B9D7-FFD59BBF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94C8-EAB1-4A06-821D-3BC2AAA54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CE6-C57D-4271-9125-81666B9C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295400"/>
            <a:ext cx="8334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9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AA42F-A5A1-451B-B20E-16E025E62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D98EA-8C48-44AC-8485-78CD2E98E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22803-914F-4E53-BBF8-41B7C72C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414462"/>
            <a:ext cx="79152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33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3DB3-3B08-4C8B-844D-B03D942C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DF096-356F-42FB-9348-D11A016B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8AB79-BC3B-4C1E-9468-C2E81A90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304925"/>
            <a:ext cx="79438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2BAA-E3C4-4025-9364-627B4C4E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E512-80AA-4537-BA92-90998146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B232D-A965-4863-9CEC-EFED7C67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376362"/>
            <a:ext cx="78867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53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78D5-BF38-47C6-84B2-7599FEE4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90F6B-F38A-4A05-AA27-9DEA3F0D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691F6-C7B3-42A0-887D-D3842A58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90637"/>
            <a:ext cx="83058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1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4F80-9684-4C43-AAD7-21B200CB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44FF9-866B-443F-9905-8043695EC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15018-1921-4809-9C5E-331D263C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52575"/>
            <a:ext cx="8077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08B0-DC79-4D0A-9040-527E267E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8E162-2D4C-4F87-9C38-C77CD48E9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E9C0E-1F6E-4860-84D0-38471F34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733550"/>
            <a:ext cx="60483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03D9-71BF-44DB-B96C-161D8C14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0F4A-030D-4D87-978D-55CF78675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AF580-9BCC-493E-A4BF-E46CB7DC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528762"/>
            <a:ext cx="8001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6369-F0B6-42F5-8E78-3F16E4FA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8564-244C-4BD1-9265-329D45B94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A9178-0EFC-443B-9BA1-97BE77338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38262"/>
            <a:ext cx="83629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05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1ADA2-D509-40FA-B4E9-38686B5FB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BC929-31B6-47CD-9D11-944D38670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538C7-B199-48EF-BD96-2E5800A3A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423987"/>
            <a:ext cx="78390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28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3C7C-4306-44F7-AD89-6A4074DF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2404-E270-4839-A97E-721CE07C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15F4E-85C3-41A3-870E-ADA9E85F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19212"/>
            <a:ext cx="84296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6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DA9D-86E3-4C19-B662-5CDFF65F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C1998-762E-4A8F-9AFF-AF64B1F18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E4A25-16A4-4816-A876-D328DA3E6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809750"/>
            <a:ext cx="82200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7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A519E-03F0-4E0A-94F3-4E0EF09F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8593-1FB7-451E-8F48-219A5B5D4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9C535-92D3-40A9-8A3E-A09BF1627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62075"/>
            <a:ext cx="81343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09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2CA4-0C00-4E77-8346-4C9AF483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53ACE-E475-4CD3-87CF-289B05F5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71550-20F3-450A-AF25-C04C5DD3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366837"/>
            <a:ext cx="7334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7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0C18-ECDD-4F1F-B5B6-0B48B1B3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CFEFB-24CB-47C6-92EE-F1867CBB1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47688-2443-4EA7-8E9F-B881CB7B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338262"/>
            <a:ext cx="79438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92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A38F-4B7D-486A-87E9-06DFF73C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E14D9-1C16-4BE5-BC9B-E8D4A67B7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ECE08-6752-41E0-98A4-D5F9AD108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466850"/>
            <a:ext cx="80200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877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677C-41A5-4247-A104-B5A166F9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6748F-4714-4B96-B229-672F4C50E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3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EDD6-B109-4A60-8D81-A8E8370C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6C1E7-5925-4CFD-9C22-32E3D0C91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08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ADEE-D74E-47B8-B72F-4757BD2E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8A96E-A908-4868-A007-3D49CBE8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33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A7E3-C546-4BAC-A412-7B0CE9B1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3C481-35B9-47BF-B471-338F0A044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66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3B9F-A3E8-4163-B42A-5458E8D3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0871-ACFA-4EA1-810D-E205AE30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036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E873-84BD-4FF0-964E-EB64B1C3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B7559-8FCE-4970-9F39-4A1CBD548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47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DEB3-563B-48EA-A639-9FDB391D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34C1-670B-4F14-B6A7-077486913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3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1609-7397-4B17-8C5F-D3B8982F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76CAF-6D44-4278-BB72-A539D004A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C4CCC-C1E2-433A-BE81-6756CCCA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347787"/>
            <a:ext cx="83534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29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8B7B-0F19-4C68-A53C-706D9544A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3036-E1E2-4819-84BD-D42AC9E5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577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59090-77DF-4B12-94BB-2D27951C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C8CA-D559-46F5-8F68-934B6BE6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500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A1F0-784F-4244-AC3F-0CB3EE273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231AC-357C-409D-B003-BC1932CD3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69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D2F6-67B6-464E-AA34-E235F35F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5736-1CC2-46BC-95F9-C46BFBCDA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23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8700-B10F-4001-85B8-67AA37D3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CE23-F887-40ED-BD3A-A7CDA918D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248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13B7-DB36-4CBE-AB91-C762DF6D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F9C7F-51C0-4A73-A618-089AF295A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432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49E9-BAF3-40EA-8B75-475FBEE1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D9BDB-C0C7-4EA3-AC04-44B39F703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35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ACD9-02E6-4F73-A653-4396C824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4DA47-0066-4DA2-86D5-4E23A1B8A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5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40C85-527C-4CFA-8ED2-41F074C4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F8AD-CDBC-4F95-9F97-E3CD5D3A2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6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2847-FBE4-4CD9-9831-7B178A612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0093-ECFE-457D-A890-8476E224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22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ECE4-0AF7-43C5-83F3-68F45A1B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5B4D9-AD10-429E-A121-F94543DB1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1A5BD-1DB2-48F8-B67D-B34B502A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243012"/>
            <a:ext cx="82962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4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1184-4642-46E6-9634-9600F617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91300-FF7F-4085-B0DF-2D0534ACA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958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A5EF-8362-450D-A9A8-2334E0199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6452D-BFBC-4F94-A3E1-3556C173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7610-9D41-4536-AFE2-06F87244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4D3EC-8E65-40D3-A2EC-70539E20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727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9408-4FD6-4948-97DA-64B05C04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8CCCD-6284-4C7B-ABD6-284DE15EB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808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F63F-BE2F-4DD4-9C47-9CDDE8F1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71BA9-3638-47E0-B6AE-168F5F312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76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98A1-EDCB-4A45-AA43-5A4B453F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73CB-D397-4174-BDFB-AC968D669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62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A7C6-E6CE-4908-AAED-0FDC148F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68B27-1C64-41CC-8388-3AEEDA74B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59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2AD8-1A13-45BC-947B-7F70F1DBE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0DD68-4534-4326-B333-69800816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255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F23A-BB0B-4477-8D5B-013F5143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2C33-FA40-43FF-AA60-D6C778A50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52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B5558-D498-406B-AF28-B39D47A78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068DE-5973-4375-8098-5F55D876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8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A47B-56CA-43E9-9448-6AAB199B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70DEF-7913-4443-BBA3-FDBE8F89F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89F76-022F-4687-92FF-6E3F39B8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81125"/>
            <a:ext cx="81153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374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8D35-AA5E-4127-9ABF-1096152B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7DB1-EF05-435A-8D8D-FF91D8486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89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1A34-FBF4-4E32-BBB9-DC7146A4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FEBE9-B13A-4C27-B624-25A37D8C8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0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069D-9661-4A94-ACC2-AD45D935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69852-2D82-4FBE-8CA2-1CE14208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943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DA6A-7083-44F4-89EF-5A633E10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8D54-27F3-4E40-A5F0-A914F2F1D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062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D849-5B15-4773-B1BF-2A20A739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410A2-C5F8-40BA-B7A7-C0718DE05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229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805A-C748-4D44-A137-53884B69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D334-205D-43B3-85E7-224F55B2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51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5219-90DD-421B-9712-91EBA0EA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3EA4-3AEB-469F-B25C-80E06D2B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07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3B03-2E5B-4727-87FA-7DB11D49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4A60E-FE44-430B-8F2F-80E0FCCE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140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539F-4016-492F-ACA6-81373D329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5082-7F20-40CF-AEA6-E0CD06C2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283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1EBA-EAAC-46A7-B2C1-9F207437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78B2-2635-40F3-BD9F-BC26717A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42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10</Words>
  <Application>Microsoft Office PowerPoint</Application>
  <PresentationFormat>Widescreen</PresentationFormat>
  <Paragraphs>3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Introduction to Big Data with Spark and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 Data with Spark and Hadoop</dc:title>
  <dc:creator>Chi, Lenny</dc:creator>
  <cp:lastModifiedBy>Chi, Lenny</cp:lastModifiedBy>
  <cp:revision>10</cp:revision>
  <dcterms:created xsi:type="dcterms:W3CDTF">2022-09-07T18:51:18Z</dcterms:created>
  <dcterms:modified xsi:type="dcterms:W3CDTF">2022-09-08T03:47:52Z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Enabled">
    <vt:lpwstr>true</vt:lpwstr>
  </property>
  <property fmtid="{D5CDD505-2E9C-101B-9397-08002B2CF9AE}" pid="3" name="MSIP_Label_d546e5e1-5d42-4630-bacd-c69bfdcbd5e8_SetDate">
    <vt:lpwstr>2022-09-07T18:51:19Z</vt:lpwstr>
  </property>
  <property fmtid="{D5CDD505-2E9C-101B-9397-08002B2CF9AE}" pid="4" name="MSIP_Label_d546e5e1-5d42-4630-bacd-c69bfdcbd5e8_Method">
    <vt:lpwstr>Standard</vt:lpwstr>
  </property>
  <property fmtid="{D5CDD505-2E9C-101B-9397-08002B2CF9AE}" pid="5" name="MSIP_Label_d546e5e1-5d42-4630-bacd-c69bfdcbd5e8_Name">
    <vt:lpwstr>d546e5e1-5d42-4630-bacd-c69bfdcbd5e8</vt:lpwstr>
  </property>
  <property fmtid="{D5CDD505-2E9C-101B-9397-08002B2CF9AE}" pid="6" name="MSIP_Label_d546e5e1-5d42-4630-bacd-c69bfdcbd5e8_SiteId">
    <vt:lpwstr>96ece526-9c7d-48b0-8daf-8b93c90a5d18</vt:lpwstr>
  </property>
  <property fmtid="{D5CDD505-2E9C-101B-9397-08002B2CF9AE}" pid="7" name="MSIP_Label_d546e5e1-5d42-4630-bacd-c69bfdcbd5e8_ActionId">
    <vt:lpwstr>ff2bef86-b399-4045-a587-96877e00b5df</vt:lpwstr>
  </property>
  <property fmtid="{D5CDD505-2E9C-101B-9397-08002B2CF9AE}" pid="8" name="MSIP_Label_d546e5e1-5d42-4630-bacd-c69bfdcbd5e8_ContentBits">
    <vt:lpwstr>0</vt:lpwstr>
  </property>
</Properties>
</file>